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bab600f9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bab600f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bbab600f9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bbab600f9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91c337ad7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91c337ad7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1c337ad7_0_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1c337ad7_0_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1ef0298e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1ef0298e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c8a7c850_2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c8a7c850_2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c8a7c850_2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c8a7c850_2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0650" y="144425"/>
            <a:ext cx="86538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/>
              <a:t>使用Google Meet视像会议形式敬拜注意事项:</a:t>
            </a:r>
            <a:endParaRPr sz="20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各位弟兄姊妹，不久以后，我们有可能采用交互式平台，如ZOOM或者Google Meet 进行网上的主日崇拜，可以让会众与讲员进行互动。为了保证敬拜顺利进行，向大家提出如下建议：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1, 在使用Google Meet情况下，使用移动设备，如手机，iPad，参加敬拜的会众，请先注册Google 账号或者Gmail邮箱账号，进入之前需要输入此账号，使用电脑时则不需要。使用ZOOM时也不需要此步骤；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2，在进入之前，请输入自己的姓名，以便能够相互辨认，特别是让讲员能够辨认大家；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3，请在进入之前，请确保自己的话筒和摄像关处在关闭状态；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4，在进行语音互动时，请保持您的环境安静，可自愿打开摄像头，互动完毕后请关闭话筒和摄像头；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5，如果家中需要使用两台以上的设备加入敬拜，请保证它们不在同一个房间，否则会有强烈的串扰，影响会场秩序；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0650" y="144425"/>
            <a:ext cx="86538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/>
              <a:t>使用视像会议形式敬拜注意事项:</a:t>
            </a:r>
            <a:endParaRPr sz="20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6，敬拜过程中请不要点击“展示”（present）按钮，否则会打断主持人或者讲员正在展示的内容，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7，整个敬拜过程都会被录像保存，在使用Google Meet 时，打开摄像头的会众会被记录下来，所以，如果你介意的话，请在互动结束后或全程关闭摄像头；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45175" y="352450"/>
            <a:ext cx="1524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安卓手机安装Google Meet教程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1，进入PLAY 商店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98876" y="352450"/>
            <a:ext cx="1909200" cy="41376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3577625" y="829700"/>
            <a:ext cx="1348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2，在</a:t>
            </a:r>
            <a:r>
              <a:rPr lang="en-GB"/>
              <a:t>搜索栏中输入google meet, 点击右下角搜索按钮</a:t>
            </a:r>
            <a:endParaRPr lang="en-GB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925825" y="381138"/>
            <a:ext cx="1882726" cy="408023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819275" y="2571750"/>
            <a:ext cx="850200" cy="54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15"/>
          <p:cNvSpPr/>
          <p:nvPr/>
        </p:nvSpPr>
        <p:spPr>
          <a:xfrm>
            <a:off x="4448725" y="570350"/>
            <a:ext cx="622200" cy="20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48550" y="381150"/>
            <a:ext cx="1882726" cy="408025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801775" y="4270925"/>
            <a:ext cx="229500" cy="588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15"/>
          <p:cNvSpPr/>
          <p:nvPr/>
        </p:nvSpPr>
        <p:spPr>
          <a:xfrm>
            <a:off x="7632575" y="247850"/>
            <a:ext cx="248100" cy="322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body" idx="1"/>
          </p:nvPr>
        </p:nvSpPr>
        <p:spPr>
          <a:xfrm>
            <a:off x="384275" y="654700"/>
            <a:ext cx="15135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3，</a:t>
            </a:r>
            <a:r>
              <a:rPr lang="en-GB"/>
              <a:t>“安装”</a:t>
            </a:r>
            <a:endParaRPr lang="en-GB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77975" y="344050"/>
            <a:ext cx="2365600" cy="44553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3777250" y="807450"/>
            <a:ext cx="549600" cy="425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16"/>
          <p:cNvSpPr txBox="1"/>
          <p:nvPr/>
        </p:nvSpPr>
        <p:spPr>
          <a:xfrm>
            <a:off x="5023175" y="340900"/>
            <a:ext cx="39204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4,</a:t>
            </a:r>
            <a:r>
              <a:rPr lang="en-GB"/>
              <a:t>安装完毕后，点击群里发布的会议链接，会出现如下画面，可以选择app（Meet）或者浏览器（Chrome），接下来选择“单次”或“总是”以设定以后进入会议的方式</a:t>
            </a:r>
            <a:endParaRPr lang="en-GB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119377" y="1691925"/>
            <a:ext cx="2912301" cy="31626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7935675" y="4386950"/>
            <a:ext cx="549600" cy="399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总是</a:t>
            </a:r>
            <a:endParaRPr sz="1000"/>
          </a:p>
        </p:txBody>
      </p:sp>
      <p:sp>
        <p:nvSpPr>
          <p:cNvPr id="83" name="Google Shape;83;p16"/>
          <p:cNvSpPr/>
          <p:nvPr/>
        </p:nvSpPr>
        <p:spPr>
          <a:xfrm>
            <a:off x="6618500" y="4386950"/>
            <a:ext cx="549600" cy="399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单次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body" idx="1"/>
          </p:nvPr>
        </p:nvSpPr>
        <p:spPr>
          <a:xfrm>
            <a:off x="239375" y="654700"/>
            <a:ext cx="12441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5，</a:t>
            </a:r>
            <a:r>
              <a:rPr lang="en-GB" sz="1400"/>
              <a:t>根据提示输入Google账号，关闭话筒和摄像头（如图所示，图标变为红色为关闭），点击”加入”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(以安卓手机为例，苹果手机的界面类似）</a:t>
            </a:r>
            <a:endParaRPr sz="1400"/>
          </a:p>
        </p:txBody>
      </p:sp>
      <p:sp>
        <p:nvSpPr>
          <p:cNvPr id="89" name="Google Shape;89;p17"/>
          <p:cNvSpPr/>
          <p:nvPr/>
        </p:nvSpPr>
        <p:spPr>
          <a:xfrm>
            <a:off x="1441425" y="3712500"/>
            <a:ext cx="601500" cy="2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60950" y="513800"/>
            <a:ext cx="1841576" cy="37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2158425" y="2310000"/>
            <a:ext cx="891000" cy="52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话筒</a:t>
            </a:r>
            <a:endParaRPr sz="1000"/>
          </a:p>
        </p:txBody>
      </p:sp>
      <p:sp>
        <p:nvSpPr>
          <p:cNvPr id="92" name="Google Shape;92;p17"/>
          <p:cNvSpPr/>
          <p:nvPr/>
        </p:nvSpPr>
        <p:spPr>
          <a:xfrm>
            <a:off x="3361650" y="2644800"/>
            <a:ext cx="698100" cy="771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摄像头</a:t>
            </a:r>
            <a:endParaRPr sz="1000"/>
          </a:p>
        </p:txBody>
      </p:sp>
      <p:sp>
        <p:nvSpPr>
          <p:cNvPr id="93" name="Google Shape;93;p17"/>
          <p:cNvSpPr/>
          <p:nvPr/>
        </p:nvSpPr>
        <p:spPr>
          <a:xfrm>
            <a:off x="2204375" y="3712500"/>
            <a:ext cx="698100" cy="523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加入</a:t>
            </a:r>
            <a:endParaRPr sz="1000"/>
          </a:p>
        </p:txBody>
      </p:sp>
      <p:sp>
        <p:nvSpPr>
          <p:cNvPr id="94" name="Google Shape;94;p17"/>
          <p:cNvSpPr txBox="1"/>
          <p:nvPr/>
        </p:nvSpPr>
        <p:spPr>
          <a:xfrm>
            <a:off x="5318000" y="725600"/>
            <a:ext cx="28932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在</a:t>
            </a:r>
            <a:r>
              <a:rPr lang="en-GB"/>
              <a:t>电脑上加入Google Meet教程</a:t>
            </a:r>
            <a:endParaRPr lang="en-GB"/>
          </a:p>
        </p:txBody>
      </p:sp>
      <p:sp>
        <p:nvSpPr>
          <p:cNvPr id="100" name="Google Shape;100;p18"/>
          <p:cNvSpPr txBox="1"/>
          <p:nvPr/>
        </p:nvSpPr>
        <p:spPr>
          <a:xfrm>
            <a:off x="439450" y="795675"/>
            <a:ext cx="758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点击群里发布的加入会议链接，进入以下网页，关闭话筒和摄像头后（图标变为红色为已关闭，如图所示），再点击“Join now”（加入）按钮即可</a:t>
            </a:r>
            <a:endParaRPr lang="en-GB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4550" y="1475600"/>
            <a:ext cx="6240250" cy="35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2011475" y="4316875"/>
            <a:ext cx="982800" cy="385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话筒</a:t>
            </a:r>
            <a:endParaRPr sz="1000"/>
          </a:p>
        </p:txBody>
      </p:sp>
      <p:sp>
        <p:nvSpPr>
          <p:cNvPr id="103" name="Google Shape;103;p18"/>
          <p:cNvSpPr/>
          <p:nvPr/>
        </p:nvSpPr>
        <p:spPr>
          <a:xfrm>
            <a:off x="2994275" y="3765775"/>
            <a:ext cx="523500" cy="817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摄像头</a:t>
            </a:r>
            <a:endParaRPr sz="1000"/>
          </a:p>
        </p:txBody>
      </p:sp>
      <p:sp>
        <p:nvSpPr>
          <p:cNvPr id="104" name="Google Shape;104;p18"/>
          <p:cNvSpPr/>
          <p:nvPr/>
        </p:nvSpPr>
        <p:spPr>
          <a:xfrm>
            <a:off x="4518925" y="3646350"/>
            <a:ext cx="744000" cy="46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加入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126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如何放大展示者头像和幻灯片</a:t>
            </a:r>
            <a:endParaRPr lang="en-GB" b="1"/>
          </a:p>
        </p:txBody>
      </p:sp>
      <p:sp>
        <p:nvSpPr>
          <p:cNvPr id="110" name="Google Shape;110;p19"/>
          <p:cNvSpPr txBox="1"/>
          <p:nvPr>
            <p:ph type="body" idx="1"/>
          </p:nvPr>
        </p:nvSpPr>
        <p:spPr>
          <a:xfrm>
            <a:off x="207540" y="1371370"/>
            <a:ext cx="8520600" cy="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当展示者( 如主席和讲员)正在根据幻灯片(ppt )展示时，他们的的头像和幻灯片都同时在左边和右边显示，如果你想看幻灯片大点，可将游标移到图像中间摇动一下，有一个大头针图案跑出来，点击一下就马上放大，再点一下回复之前，同样在幻灯片也可这样放大缩小。以下视频示范如何操作。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1554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如何放大展示者头像和幻灯片</a:t>
            </a:r>
            <a:endParaRPr lang="en-GB"/>
          </a:p>
        </p:txBody>
      </p:sp>
      <p:sp>
        <p:nvSpPr>
          <p:cNvPr id="110" name="Google Shape;110;p19"/>
          <p:cNvSpPr txBox="1"/>
          <p:nvPr>
            <p:ph type="body" idx="1"/>
          </p:nvPr>
        </p:nvSpPr>
        <p:spPr>
          <a:xfrm>
            <a:off x="217700" y="728115"/>
            <a:ext cx="8520600" cy="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当展示者( 如主席和讲员)正在根据幻灯片(ppt )展示时，他们的的头像和幻灯片都同时在左边和右边显示，如果你想看幻灯片大点，可将游标移到图像中间摇动一下，有一个大头针图案跑出来，点击一下就马上放大，再点一下回复之前，同样在幻灯片也可这样放大缩小。以下视频示范如何操作。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" name="How to pin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0320" y="-21590"/>
            <a:ext cx="915543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ICONSTATE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Presentation</Application>
  <PresentationFormat/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Arial</vt:lpstr>
      <vt:lpstr>Microsoft YaHei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在电脑上加入Google Meet教程</vt:lpstr>
      <vt:lpstr>如何放大展示者头像和幻灯片</vt:lpstr>
      <vt:lpstr>如何放大展示者头像和幻灯片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jeffs</cp:lastModifiedBy>
  <cp:revision>4</cp:revision>
  <dcterms:created xsi:type="dcterms:W3CDTF">2020-07-07T23:48:38Z</dcterms:created>
  <dcterms:modified xsi:type="dcterms:W3CDTF">2020-07-07T23:50:10Z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